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Nunito Semi Bold"/>
      <p:regular r:id="rId14"/>
    </p:embeddedFon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PT Sans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4-1.png>
</file>

<file path=ppt/media/image-6-1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52174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McDonald’s Financial Situation &amp; Business Opportunities (2002–2022)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2319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presentation analyzes McDonald's financial performance. We will explore key trends. We also identify strategic opportunities.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676305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683925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658445"/>
            <a:ext cx="2258497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FFFFFF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by suhaila saheen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2124" y="630198"/>
            <a:ext cx="13026152" cy="73219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8552" y="627459"/>
            <a:ext cx="9309735" cy="671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Sales Trend: Consistent but Plateaued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8552" y="1754743"/>
            <a:ext cx="13033296" cy="729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Sales peaked at $28 billion in 2014. They stabilized at $23 billion from 2020 to 2022. This shows a strong customer base. However, growth has slowed significantly.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37046" y="2888099"/>
            <a:ext cx="4756309" cy="27380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8552" y="6115169"/>
            <a:ext cx="3105864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Opportunities for Growth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98552" y="6792873"/>
            <a:ext cx="13033296" cy="364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Boost digital channels: mobile ordering, delivery, loyalty programs.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8552" y="7237571"/>
            <a:ext cx="13033296" cy="364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Expand in emerging markets with rising fast-food demand.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9268" y="635913"/>
            <a:ext cx="9010769" cy="680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Profit Trend: High Peaks but Volatile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09268" y="1778437"/>
            <a:ext cx="1301186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Profit hit a record $9.1B in 2021. It then dipped to $7.8B in 2022. This shows profitability but also sensitivity to market changes. It highlights the need for cost control.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09268" y="2865120"/>
            <a:ext cx="3623072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Strategic Profit Enhancement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809268" y="3551992"/>
            <a:ext cx="13011864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Improve supply chain efficiency to control costs.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09268" y="4002762"/>
            <a:ext cx="13011864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 automation and AI for labor savings.</a:t>
            </a:r>
            <a:endParaRPr lang="en-US" sz="18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35893" y="4602242"/>
            <a:ext cx="4158615" cy="27748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02387"/>
            <a:ext cx="963418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Financial Health: Assets vs. Liabilities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04812"/>
            <a:ext cx="6297930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$50B</a:t>
            </a:r>
            <a:endParaRPr lang="en-US" sz="6200" dirty="0"/>
          </a:p>
        </p:txBody>
      </p:sp>
      <p:sp>
        <p:nvSpPr>
          <p:cNvPr id="4" name="Text 2"/>
          <p:cNvSpPr/>
          <p:nvPr/>
        </p:nvSpPr>
        <p:spPr>
          <a:xfrm>
            <a:off x="2578537" y="33937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Assets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3889296"/>
            <a:ext cx="629793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Total assets in 2022.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494627" y="2304812"/>
            <a:ext cx="6298049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$56B</a:t>
            </a:r>
            <a:endParaRPr lang="en-US" sz="6200" dirty="0"/>
          </a:p>
        </p:txBody>
      </p:sp>
      <p:sp>
        <p:nvSpPr>
          <p:cNvPr id="7" name="Text 5"/>
          <p:cNvSpPr/>
          <p:nvPr/>
        </p:nvSpPr>
        <p:spPr>
          <a:xfrm>
            <a:off x="9235559" y="33937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Liabilities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94627" y="3889296"/>
            <a:ext cx="629804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Total liabilities in 2022.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4541520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Since 2008, liabilities have exceeded assets. This high leverage creates risk. Especially with rising interest rates or economic downturns.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5666542"/>
            <a:ext cx="361485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Improving Financial Position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837724" y="637746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Reduce debt gradually to improve financial health.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37724" y="684418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Adopt an "asset-light" model through increased franchising.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3602" y="2274570"/>
            <a:ext cx="6523077" cy="36803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11304"/>
            <a:ext cx="1053738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Conclusion: Key Takeaways &amp; Next Steps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1974294"/>
            <a:ext cx="1196816" cy="14362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393513" y="22136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Cost Control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393513" y="2709148"/>
            <a:ext cx="113991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Manage expenses for sustainable growth.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3410545"/>
            <a:ext cx="1196816" cy="14362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93513" y="36498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Digital Growth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393513" y="4145399"/>
            <a:ext cx="113991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Invest in technology and online presence.</a:t>
            </a:r>
            <a:endParaRPr lang="en-US" sz="1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846796"/>
            <a:ext cx="1196816" cy="143625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393513" y="508611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Debt Reduction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393513" y="5581650"/>
            <a:ext cx="113991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Reduce financial exposure for stability.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837724" y="655224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McDonald's has brand power and sales. However, it faces growth and financial risks. Focusing on these areas ensures future stability and success.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2025-06-05T10:16:42Z</dcterms:created>
  <dcterms:modified xsi:type="dcterms:W3CDTF">2025-06-05T10:16:42Z</dcterms:modified>
</cp:coreProperties>
</file>